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23"/>
    <p:restoredTop sz="94674"/>
  </p:normalViewPr>
  <p:slideViewPr>
    <p:cSldViewPr snapToGrid="0" snapToObjects="1">
      <p:cViewPr varScale="1">
        <p:scale>
          <a:sx n="160" d="100"/>
          <a:sy n="160" d="100"/>
        </p:scale>
        <p:origin x="5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2/19/20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2/19/20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2/19/20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2/19/20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2/19/20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2/19/20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2/19/20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2/19/20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2/19/20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2/19/20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2/19/20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2/19/20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2/19/20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sc.data.socrata.com/dataset/Los-Angeles-Neighborhood-Map/r8qd-yxsr" TargetMode="External"/><Relationship Id="rId2" Type="http://schemas.openxmlformats.org/officeDocument/2006/relationships/hyperlink" Target="https://data.lacity.org/A-Safe-City/Crime-Data-from-2010-to-2019/63jg-8b9z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57378-27F6-EA40-B6DA-42488222C7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 dirty="0"/>
              <a:t>A new location for your business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2DB737-E1B9-BB48-B922-765030B5FE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 dirty="0"/>
              <a:t>Giving you the most similar and low crime area possible.</a:t>
            </a:r>
          </a:p>
        </p:txBody>
      </p:sp>
    </p:spTree>
    <p:extLst>
      <p:ext uri="{BB962C8B-B14F-4D97-AF65-F5344CB8AC3E}">
        <p14:creationId xmlns:p14="http://schemas.microsoft.com/office/powerpoint/2010/main" val="223349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4C800-2254-1F42-AA46-9EB1C7A32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Data Acquisition and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DE33D-8F64-974D-91C6-1E9A85718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Crime data provided by the city of Los Angeles: </a:t>
            </a:r>
            <a:r>
              <a:rPr lang="en-GB" dirty="0">
                <a:hlinkClick r:id="rId2"/>
              </a:rPr>
              <a:t>https://data.lacity.org/A-Safe-City/Crime-Data-from-2010-to-2019/63jg-8b9z</a:t>
            </a:r>
            <a:endParaRPr lang="en-GB" dirty="0"/>
          </a:p>
          <a:p>
            <a:r>
              <a:rPr lang="en-DE" dirty="0"/>
              <a:t>Geographical data provided by USC: </a:t>
            </a:r>
            <a:r>
              <a:rPr lang="en-GB" dirty="0">
                <a:hlinkClick r:id="rId3"/>
              </a:rPr>
              <a:t>https://usc.data.socrata.com/dataset/Los-Angeles-Neighborhood-Map/r8qd-yxsr</a:t>
            </a:r>
            <a:endParaRPr lang="en-GB" dirty="0"/>
          </a:p>
          <a:p>
            <a:r>
              <a:rPr lang="en-DE" dirty="0"/>
              <a:t> Crimes that were given with no location dropped.</a:t>
            </a:r>
          </a:p>
          <a:p>
            <a:r>
              <a:rPr lang="en-DE" dirty="0"/>
              <a:t>Only necessary columns kept.</a:t>
            </a:r>
          </a:p>
        </p:txBody>
      </p:sp>
    </p:spTree>
    <p:extLst>
      <p:ext uri="{BB962C8B-B14F-4D97-AF65-F5344CB8AC3E}">
        <p14:creationId xmlns:p14="http://schemas.microsoft.com/office/powerpoint/2010/main" val="279839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A053A-4A37-5B4C-9637-34D28BD4B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Visualising Total Crime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3F5020-626E-6E4A-B5D8-1D39E11FB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259" y="2213903"/>
            <a:ext cx="6313450" cy="4429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053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6FBA8-DDBB-1E4C-AB51-417DC53AE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Visualising Crime per Square Mile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A72170-82BF-E740-877A-17D0E8B6A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7397" y="2074266"/>
            <a:ext cx="4015470" cy="4513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909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CF81B-36CB-CA40-889A-9FF3003B4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Grouping Neighborhoods by Similar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20FDD-3C2B-7246-A246-56538AE7EF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815111"/>
          </a:xfrm>
        </p:spPr>
        <p:txBody>
          <a:bodyPr/>
          <a:lstStyle/>
          <a:p>
            <a:r>
              <a:rPr lang="en-DE" dirty="0"/>
              <a:t>Foursquare API used to group neighborhoods by the similarity of venues.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07D06B-5AA1-9E40-B008-41D2600BD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5208" y="3037398"/>
            <a:ext cx="3354677" cy="3554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178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50F61-9B17-B247-B1BA-3252EBAEB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804826" cy="970450"/>
          </a:xfrm>
        </p:spPr>
        <p:txBody>
          <a:bodyPr/>
          <a:lstStyle/>
          <a:p>
            <a:r>
              <a:rPr lang="en-DE" dirty="0"/>
              <a:t>Overlaying the Neighborhood Clusters on the Crime per Square Mile Choropleth Map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E996A8-EECB-EC49-ADAB-8DE618AF8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4767" y="2042045"/>
            <a:ext cx="4182466" cy="459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073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6811D-088A-B349-A2D7-1339EFF65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Neighborhood Suggestions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D4079-381A-A54C-8857-71D47D255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778" y="2616532"/>
            <a:ext cx="4516211" cy="30350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A97DAD-3453-224C-9694-224D87143400}"/>
              </a:ext>
            </a:extLst>
          </p:cNvPr>
          <p:cNvSpPr txBox="1"/>
          <p:nvPr/>
        </p:nvSpPr>
        <p:spPr>
          <a:xfrm>
            <a:off x="547777" y="5836258"/>
            <a:ext cx="4516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dirty="0"/>
              <a:t>Current Neighborhood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258948-4D6D-E744-9C8D-F3B917D41165}"/>
              </a:ext>
            </a:extLst>
          </p:cNvPr>
          <p:cNvSpPr txBox="1"/>
          <p:nvPr/>
        </p:nvSpPr>
        <p:spPr>
          <a:xfrm>
            <a:off x="4966597" y="6217882"/>
            <a:ext cx="401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dirty="0"/>
              <a:t>Suggestion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A9B4D0-56C7-9647-9F33-E88A2678DF2E}"/>
              </a:ext>
            </a:extLst>
          </p:cNvPr>
          <p:cNvSpPr txBox="1"/>
          <p:nvPr/>
        </p:nvSpPr>
        <p:spPr>
          <a:xfrm>
            <a:off x="8350071" y="6225757"/>
            <a:ext cx="401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dirty="0"/>
              <a:t>Suggestion 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2BC37B2-65DB-7943-916E-08F9A793C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1582" y="2348123"/>
            <a:ext cx="2346295" cy="378386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F9996FE-C5A0-B747-814B-FA83CEF0E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0038" y="2348123"/>
            <a:ext cx="2517305" cy="3835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875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0EBE3-5B23-384E-A193-62181E043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Conclusion and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F0ABD-FA2D-1A48-AD0D-5B46C97848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Possible improvements include factoring more variables into the suggestion process like rent prices, proximity and competition.</a:t>
            </a:r>
          </a:p>
          <a:p>
            <a:r>
              <a:rPr lang="en-DE" dirty="0"/>
              <a:t>My suggestion would be to open the second branch in Hancock park due to its relatively low crime, proximity to the city’s center and similarity to South park, the current neighborhood.</a:t>
            </a:r>
          </a:p>
        </p:txBody>
      </p:sp>
    </p:spTree>
    <p:extLst>
      <p:ext uri="{BB962C8B-B14F-4D97-AF65-F5344CB8AC3E}">
        <p14:creationId xmlns:p14="http://schemas.microsoft.com/office/powerpoint/2010/main" val="5062356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27</TotalTime>
  <Words>178</Words>
  <Application>Microsoft Macintosh PowerPoint</Application>
  <PresentationFormat>Widescreen</PresentationFormat>
  <Paragraphs>19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Century Gothic</vt:lpstr>
      <vt:lpstr>Wingdings 2</vt:lpstr>
      <vt:lpstr>Quotable</vt:lpstr>
      <vt:lpstr>A new location for your business</vt:lpstr>
      <vt:lpstr>Data Acquisition and Cleaning</vt:lpstr>
      <vt:lpstr>Visualising Total Crime</vt:lpstr>
      <vt:lpstr>Visualising Crime per Square Mile</vt:lpstr>
      <vt:lpstr>Grouping Neighborhoods by Similar Features</vt:lpstr>
      <vt:lpstr>Overlaying the Neighborhood Clusters on the Crime per Square Mile Choropleth Map</vt:lpstr>
      <vt:lpstr>Neighborhood Suggestions</vt:lpstr>
      <vt:lpstr>Conclusion and 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new location for your business</dc:title>
  <dc:creator>Sean Devine</dc:creator>
  <cp:lastModifiedBy>Sean Devine</cp:lastModifiedBy>
  <cp:revision>5</cp:revision>
  <dcterms:created xsi:type="dcterms:W3CDTF">2020-02-18T13:31:00Z</dcterms:created>
  <dcterms:modified xsi:type="dcterms:W3CDTF">2020-02-19T04:30:30Z</dcterms:modified>
</cp:coreProperties>
</file>

<file path=docProps/thumbnail.jpeg>
</file>